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8" r:id="rId5"/>
    <p:sldId id="259" r:id="rId6"/>
    <p:sldId id="260" r:id="rId7"/>
    <p:sldId id="257" r:id="rId8"/>
    <p:sldId id="263" r:id="rId9"/>
    <p:sldId id="264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B765E7-E0F3-4C3A-8826-928255EA9E2D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A7CE48-8FBC-4B62-8256-659F269A9E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1"/>
            <a:ext cx="8496944" cy="1728191"/>
          </a:xfrm>
        </p:spPr>
        <p:txBody>
          <a:bodyPr>
            <a:normAutofit/>
          </a:bodyPr>
          <a:lstStyle/>
          <a:p>
            <a:r>
              <a:rPr lang="ru-RU" sz="4000" b="1" dirty="0"/>
              <a:t>Компьютер -  враг, друг, помощник?</a:t>
            </a:r>
            <a:endParaRPr lang="ru-RU" sz="4000" dirty="0"/>
          </a:p>
        </p:txBody>
      </p:sp>
      <p:pic>
        <p:nvPicPr>
          <p:cNvPr id="2050" name="Picture 2" descr="C:\Users\Дом\Pictures\computer_addi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068960"/>
            <a:ext cx="2376264" cy="1944216"/>
          </a:xfrm>
          <a:prstGeom prst="rect">
            <a:avLst/>
          </a:prstGeom>
          <a:noFill/>
        </p:spPr>
      </p:pic>
      <p:pic>
        <p:nvPicPr>
          <p:cNvPr id="2051" name="Picture 3" descr="C:\Users\Дом\Pictures\0_a4ef4_26535600_X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492896"/>
            <a:ext cx="2808312" cy="2088232"/>
          </a:xfrm>
          <a:prstGeom prst="rect">
            <a:avLst/>
          </a:prstGeom>
          <a:noFill/>
        </p:spPr>
      </p:pic>
      <p:pic>
        <p:nvPicPr>
          <p:cNvPr id="2053" name="Picture 5" descr="C:\Users\Дом\Pictures\cartoon_office_nerd_in_compu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3861048"/>
            <a:ext cx="2160240" cy="2441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Не нужно бояться умных машин,</a:t>
            </a:r>
            <a:br>
              <a:rPr lang="ru-RU" sz="3200" dirty="0" smtClean="0"/>
            </a:br>
            <a:r>
              <a:rPr lang="ru-RU" sz="3200" dirty="0" smtClean="0"/>
              <a:t>Ведь пользу большую несут они в жизнь.</a:t>
            </a:r>
            <a:br>
              <a:rPr lang="ru-RU" sz="3200" dirty="0" smtClean="0"/>
            </a:br>
            <a:r>
              <a:rPr lang="ru-RU" sz="3200" dirty="0" smtClean="0"/>
              <a:t>"Лишь ты позаботься о личном </a:t>
            </a:r>
            <a:r>
              <a:rPr lang="ru-RU" sz="3200" dirty="0" smtClean="0">
                <a:solidFill>
                  <a:srgbClr val="C00000"/>
                </a:solidFill>
              </a:rPr>
              <a:t>здоровье</a:t>
            </a:r>
            <a:r>
              <a:rPr lang="ru-RU" sz="3200" dirty="0" smtClean="0"/>
              <a:t>", –</a:t>
            </a:r>
            <a:br>
              <a:rPr lang="ru-RU" sz="3200" dirty="0" smtClean="0"/>
            </a:br>
            <a:r>
              <a:rPr lang="ru-RU" sz="3200" dirty="0" smtClean="0"/>
              <a:t>Такие компьютер нам ставит условия.</a:t>
            </a:r>
          </a:p>
          <a:p>
            <a:pPr algn="ctr"/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Компьютер - враг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 меня один лишь друг,</a:t>
            </a:r>
            <a:br>
              <a:rPr lang="ru-RU" dirty="0" smtClean="0"/>
            </a:br>
            <a:r>
              <a:rPr lang="ru-RU" dirty="0" smtClean="0"/>
              <a:t>Компьютером его зовут.</a:t>
            </a:r>
            <a:br>
              <a:rPr lang="ru-RU" dirty="0" smtClean="0"/>
            </a:br>
            <a:r>
              <a:rPr lang="ru-RU" dirty="0" smtClean="0"/>
              <a:t>Целый день с ним провожу,</a:t>
            </a:r>
            <a:br>
              <a:rPr lang="ru-RU" dirty="0" smtClean="0"/>
            </a:br>
            <a:r>
              <a:rPr lang="ru-RU" dirty="0" smtClean="0"/>
              <a:t>На прогулки не хожу.</a:t>
            </a:r>
            <a:br>
              <a:rPr lang="ru-RU" dirty="0" smtClean="0"/>
            </a:br>
            <a:r>
              <a:rPr lang="ru-RU" dirty="0" smtClean="0"/>
              <a:t>Спортом я не занимаюсь, </a:t>
            </a:r>
            <a:br>
              <a:rPr lang="ru-RU" dirty="0" smtClean="0"/>
            </a:br>
            <a:r>
              <a:rPr lang="ru-RU" dirty="0" smtClean="0"/>
              <a:t>И совсем не закаляюсь,</a:t>
            </a:r>
          </a:p>
          <a:p>
            <a:r>
              <a:rPr lang="ru-RU" dirty="0" smtClean="0"/>
              <a:t>Я с друзьями не общаюсь,</a:t>
            </a:r>
            <a:br>
              <a:rPr lang="ru-RU" dirty="0" smtClean="0"/>
            </a:br>
            <a:r>
              <a:rPr lang="ru-RU" dirty="0" smtClean="0"/>
              <a:t>Я учуся целый день,</a:t>
            </a:r>
            <a:br>
              <a:rPr lang="ru-RU" dirty="0" smtClean="0"/>
            </a:br>
            <a:r>
              <a:rPr lang="ru-RU" dirty="0" smtClean="0"/>
              <a:t>И поверьте, мне не лень</a:t>
            </a:r>
            <a:br>
              <a:rPr lang="ru-RU" dirty="0" smtClean="0"/>
            </a:br>
            <a:r>
              <a:rPr lang="ru-RU" dirty="0" smtClean="0"/>
              <a:t>За компьютером сидеть,</a:t>
            </a:r>
            <a:br>
              <a:rPr lang="ru-RU" dirty="0" smtClean="0"/>
            </a:br>
            <a:r>
              <a:rPr lang="ru-RU" dirty="0" smtClean="0"/>
              <a:t>Фильмы, игры поглядеть.</a:t>
            </a:r>
            <a:br>
              <a:rPr lang="ru-RU" dirty="0" smtClean="0"/>
            </a:br>
            <a:r>
              <a:rPr lang="ru-RU" dirty="0" smtClean="0"/>
              <a:t>На все сайты без разбора</a:t>
            </a:r>
            <a:br>
              <a:rPr lang="ru-RU" dirty="0" smtClean="0"/>
            </a:br>
            <a:r>
              <a:rPr lang="ru-RU" dirty="0" smtClean="0"/>
              <a:t>Выхожу вплоть до упора.</a:t>
            </a:r>
          </a:p>
          <a:p>
            <a:r>
              <a:rPr lang="ru-RU" dirty="0" smtClean="0"/>
              <a:t>Плохо стал соображать,                                                                                                                                           Отчего вдруг? – не понять.</a:t>
            </a:r>
            <a:br>
              <a:rPr lang="ru-RU" dirty="0" smtClean="0"/>
            </a:br>
            <a:r>
              <a:rPr lang="ru-RU" dirty="0" smtClean="0"/>
              <a:t>Стало плохо с головою…</a:t>
            </a:r>
            <a:br>
              <a:rPr lang="ru-RU" dirty="0" smtClean="0"/>
            </a:br>
            <a:r>
              <a:rPr lang="ru-RU" dirty="0" smtClean="0"/>
              <a:t>И с глазами …Что со мною?!</a:t>
            </a:r>
          </a:p>
          <a:p>
            <a:endParaRPr lang="ru-RU" dirty="0"/>
          </a:p>
        </p:txBody>
      </p:sp>
      <p:pic>
        <p:nvPicPr>
          <p:cNvPr id="6" name="Содержимое 5" descr="1286427470_scheletro-al-pc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1733134"/>
            <a:ext cx="4038600" cy="39584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Компьютер – друг и помощник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У меня есть новый друг.</a:t>
            </a:r>
            <a:br>
              <a:rPr lang="ru-RU" sz="2000" dirty="0" smtClean="0"/>
            </a:br>
            <a:r>
              <a:rPr lang="ru-RU" sz="2000" dirty="0" smtClean="0"/>
              <a:t>Его компьютером зовут.</a:t>
            </a:r>
            <a:br>
              <a:rPr lang="ru-RU" sz="2000" dirty="0" smtClean="0"/>
            </a:br>
            <a:r>
              <a:rPr lang="ru-RU" sz="2000" dirty="0" smtClean="0"/>
              <a:t>Дружу я с ним  давно,</a:t>
            </a:r>
            <a:br>
              <a:rPr lang="ru-RU" sz="2000" dirty="0" smtClean="0"/>
            </a:br>
            <a:r>
              <a:rPr lang="ru-RU" sz="2000" dirty="0" smtClean="0"/>
              <a:t>И расскажу вам про него. </a:t>
            </a:r>
          </a:p>
          <a:p>
            <a:r>
              <a:rPr lang="ru-RU" sz="2000" dirty="0" smtClean="0"/>
              <a:t>Он все по папочкам разложит,                                                                                                                                 Через принтер все размножит.                                                                                                                        Электронные файлы услуг</a:t>
            </a:r>
          </a:p>
          <a:p>
            <a:r>
              <a:rPr lang="ru-RU" sz="2000" dirty="0" smtClean="0"/>
              <a:t>Инструмент "на все руки"                                                                                                                                              И лекарство от скуки,                                                                                                                                                         И учитель, и преданный друг.                                                                                                                                       До чего же энергичный                                                                                                                                  Электронный человек!                                                                                                                                               Мой попутчик симпатичный                                                                                                                                         В двадцать первый век </a:t>
            </a:r>
          </a:p>
          <a:p>
            <a:endParaRPr lang="ru-RU" sz="2000" dirty="0"/>
          </a:p>
        </p:txBody>
      </p:sp>
      <p:pic>
        <p:nvPicPr>
          <p:cNvPr id="6" name="Содержимое 5" descr="77289ac30179bd43588556cea5700289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1625" y="2197894"/>
            <a:ext cx="4038600" cy="3028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-</a:t>
            </a:r>
            <a:endParaRPr lang="ru-RU" sz="6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+</a:t>
            </a:r>
            <a:endParaRPr lang="ru-RU" sz="6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200" dirty="0" smtClean="0"/>
              <a:t>Сидячее </a:t>
            </a:r>
            <a:r>
              <a:rPr lang="ru-RU" sz="3200" dirty="0"/>
              <a:t>положение в течение длительного </a:t>
            </a:r>
            <a:r>
              <a:rPr lang="ru-RU" sz="3200" dirty="0" smtClean="0"/>
              <a:t>времени</a:t>
            </a:r>
          </a:p>
          <a:p>
            <a:r>
              <a:rPr lang="ru-RU" sz="3200" dirty="0"/>
              <a:t> </a:t>
            </a:r>
            <a:r>
              <a:rPr lang="ru-RU" sz="3200" dirty="0" smtClean="0"/>
              <a:t>Электромагнитное излучение</a:t>
            </a:r>
          </a:p>
          <a:p>
            <a:r>
              <a:rPr lang="ru-RU" sz="3200" dirty="0" smtClean="0"/>
              <a:t>                                                                                              Перегрузка </a:t>
            </a:r>
            <a:r>
              <a:rPr lang="ru-RU" sz="3200" dirty="0"/>
              <a:t>суставов кистей рук </a:t>
            </a:r>
            <a:endParaRPr lang="ru-RU" sz="3200" dirty="0" smtClean="0"/>
          </a:p>
          <a:p>
            <a:r>
              <a:rPr lang="ru-RU" sz="3200" dirty="0" smtClean="0"/>
              <a:t>                                                                                       Повышенная </a:t>
            </a:r>
            <a:r>
              <a:rPr lang="ru-RU" sz="3200" dirty="0"/>
              <a:t>нагрузка на зрение                                                                                                  </a:t>
            </a:r>
            <a:endParaRPr lang="ru-RU" sz="3200" dirty="0" smtClean="0"/>
          </a:p>
          <a:p>
            <a:r>
              <a:rPr lang="ru-RU" sz="3200" dirty="0" smtClean="0"/>
              <a:t>Стресс </a:t>
            </a:r>
            <a:r>
              <a:rPr lang="ru-RU" sz="3200" dirty="0"/>
              <a:t>при потере </a:t>
            </a:r>
            <a:r>
              <a:rPr lang="ru-RU" sz="3200" dirty="0" smtClean="0"/>
              <a:t>информации, беспричинные страхи и тревоги </a:t>
            </a:r>
            <a:endParaRPr lang="ru-RU" sz="3200" dirty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Компьютер и здоровье</a:t>
            </a:r>
            <a:endParaRPr lang="ru-RU" dirty="0"/>
          </a:p>
        </p:txBody>
      </p:sp>
      <p:sp>
        <p:nvSpPr>
          <p:cNvPr id="7" name="Управляющая кнопка: справка 6">
            <a:hlinkClick r:id="" action="ppaction://noaction" highlightClick="1"/>
          </p:cNvPr>
          <p:cNvSpPr/>
          <p:nvPr/>
        </p:nvSpPr>
        <p:spPr>
          <a:xfrm>
            <a:off x="5868144" y="3212976"/>
            <a:ext cx="2232248" cy="19442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-</a:t>
            </a:r>
            <a:endParaRPr lang="ru-RU" sz="6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+</a:t>
            </a:r>
            <a:endParaRPr lang="ru-RU" sz="6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sz="2500" dirty="0"/>
              <a:t>Множество агрессивных </a:t>
            </a:r>
            <a:r>
              <a:rPr lang="ru-RU" sz="2500" dirty="0" smtClean="0"/>
              <a:t>игр</a:t>
            </a:r>
          </a:p>
          <a:p>
            <a:r>
              <a:rPr lang="ru-RU" sz="2500" dirty="0" smtClean="0"/>
              <a:t>                                                                                                    </a:t>
            </a:r>
            <a:r>
              <a:rPr lang="ru-RU" sz="2500" dirty="0"/>
              <a:t>Высокая стоимость услуг </a:t>
            </a:r>
            <a:r>
              <a:rPr lang="ru-RU" sz="2500" dirty="0" smtClean="0"/>
              <a:t>провайдеров, денежные долги</a:t>
            </a:r>
            <a:endParaRPr lang="ru-RU" sz="2500" dirty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500" dirty="0"/>
              <a:t>Развивающие </a:t>
            </a:r>
            <a:r>
              <a:rPr lang="ru-RU" sz="2500" dirty="0" smtClean="0"/>
              <a:t>игры                                                                                                           тренируют </a:t>
            </a:r>
            <a:r>
              <a:rPr lang="ru-RU" sz="2500" dirty="0"/>
              <a:t>память, логику, мышление… </a:t>
            </a:r>
          </a:p>
          <a:p>
            <a:endParaRPr lang="ru-RU" sz="25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Компьютерные игры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-</a:t>
            </a:r>
            <a:endParaRPr lang="ru-RU" sz="6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+</a:t>
            </a:r>
            <a:endParaRPr lang="ru-RU" sz="6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500" dirty="0" smtClean="0"/>
              <a:t>Снижение  успеваемости, прогулы занятий</a:t>
            </a:r>
          </a:p>
          <a:p>
            <a:r>
              <a:rPr lang="ru-RU" sz="2500" dirty="0" smtClean="0"/>
              <a:t>                                                                                                 Бездумное </a:t>
            </a:r>
            <a:r>
              <a:rPr lang="ru-RU" sz="2500" dirty="0"/>
              <a:t>копирование сочинений, домашних работ… </a:t>
            </a:r>
            <a:endParaRPr lang="ru-RU" sz="2500" dirty="0" smtClean="0"/>
          </a:p>
          <a:p>
            <a:r>
              <a:rPr lang="ru-RU" sz="2500" dirty="0" smtClean="0"/>
              <a:t>Ухудшение памяти и внимания</a:t>
            </a:r>
            <a:endParaRPr lang="ru-RU" sz="25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Материал при подготовке к </a:t>
            </a:r>
            <a:r>
              <a:rPr lang="ru-RU" dirty="0" smtClean="0"/>
              <a:t>урокам</a:t>
            </a:r>
          </a:p>
          <a:p>
            <a:r>
              <a:rPr lang="ru-RU" dirty="0" smtClean="0"/>
              <a:t>                                                                             Репетитор</a:t>
            </a:r>
          </a:p>
          <a:p>
            <a:r>
              <a:rPr lang="ru-RU" dirty="0" smtClean="0"/>
              <a:t>                                                                                                                             </a:t>
            </a:r>
            <a:r>
              <a:rPr lang="ru-RU" dirty="0"/>
              <a:t>Дистанционное </a:t>
            </a:r>
            <a:r>
              <a:rPr lang="ru-RU" dirty="0" smtClean="0"/>
              <a:t>образование</a:t>
            </a:r>
          </a:p>
          <a:p>
            <a:r>
              <a:rPr lang="ru-RU" dirty="0" smtClean="0"/>
              <a:t>                                                                                                 </a:t>
            </a:r>
            <a:r>
              <a:rPr lang="ru-RU" dirty="0"/>
              <a:t>Сочинение музыки, стихов, рисование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Компьютер и учёба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-</a:t>
            </a:r>
            <a:endParaRPr lang="ru-RU" sz="6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sz="6000" dirty="0"/>
              <a:t>+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sz="2500" dirty="0"/>
              <a:t>Подмена реального общения </a:t>
            </a:r>
            <a:r>
              <a:rPr lang="ru-RU" sz="2500" dirty="0" smtClean="0"/>
              <a:t>виртуальным</a:t>
            </a:r>
          </a:p>
          <a:p>
            <a:r>
              <a:rPr lang="ru-RU" sz="2500" dirty="0" smtClean="0"/>
              <a:t>                                                                         </a:t>
            </a:r>
            <a:r>
              <a:rPr lang="ru-RU" sz="2500" dirty="0"/>
              <a:t>Вторжение в </a:t>
            </a:r>
            <a:r>
              <a:rPr lang="ru-RU" sz="2500"/>
              <a:t>личную </a:t>
            </a:r>
            <a:r>
              <a:rPr lang="ru-RU" sz="2500" smtClean="0"/>
              <a:t>жизнь </a:t>
            </a:r>
            <a:endParaRPr lang="ru-RU" sz="2500" dirty="0" smtClean="0"/>
          </a:p>
          <a:p>
            <a:r>
              <a:rPr lang="ru-RU" sz="2500" dirty="0" smtClean="0"/>
              <a:t>                                                                                              </a:t>
            </a:r>
            <a:r>
              <a:rPr lang="ru-RU" sz="2500" dirty="0"/>
              <a:t>Неграмотность  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Можно общаться без границ в реальном масштабе </a:t>
            </a:r>
            <a:r>
              <a:rPr lang="ru-RU" dirty="0" smtClean="0"/>
              <a:t>времени</a:t>
            </a:r>
          </a:p>
          <a:p>
            <a:r>
              <a:rPr lang="ru-RU" dirty="0" smtClean="0"/>
              <a:t>Чтобы </a:t>
            </a:r>
            <a:r>
              <a:rPr lang="ru-RU" dirty="0"/>
              <a:t>написать письмо родителям или другу, не надо куда-то </a:t>
            </a:r>
            <a:r>
              <a:rPr lang="ru-RU" dirty="0" smtClean="0"/>
              <a:t>бежать</a:t>
            </a:r>
          </a:p>
          <a:p>
            <a:r>
              <a:rPr lang="ru-RU" dirty="0" smtClean="0"/>
              <a:t>Множество </a:t>
            </a:r>
            <a:r>
              <a:rPr lang="ru-RU" dirty="0"/>
              <a:t>чатов, где можно познакомиться с новыми друзьями и отдохнуть  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Компьютер и общение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Компьютер не может сам принести вред или пользу человеку.</a:t>
            </a:r>
          </a:p>
          <a:p>
            <a:pPr algn="ctr">
              <a:buNone/>
            </a:pPr>
            <a:r>
              <a:rPr lang="ru-RU" sz="4000" dirty="0" smtClean="0"/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Всё  зависит от самого человека!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Не нужно бояться умных машин,</a:t>
            </a:r>
            <a:br>
              <a:rPr lang="ru-RU" sz="2800" dirty="0" smtClean="0"/>
            </a:br>
            <a:r>
              <a:rPr lang="ru-RU" sz="2800" dirty="0" smtClean="0"/>
              <a:t>Ведь пользу большую несут они в жизнь.</a:t>
            </a:r>
            <a:br>
              <a:rPr lang="ru-RU" sz="2800" dirty="0" smtClean="0"/>
            </a:br>
            <a:r>
              <a:rPr lang="ru-RU" sz="2800" dirty="0" smtClean="0"/>
              <a:t>"Лишь ты позаботься о личном …", –</a:t>
            </a:r>
            <a:br>
              <a:rPr lang="ru-RU" sz="2800" dirty="0" smtClean="0"/>
            </a:br>
            <a:r>
              <a:rPr lang="ru-RU" sz="2800" dirty="0" smtClean="0"/>
              <a:t>Такие компьютер нам ставит условия.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132</TotalTime>
  <Words>171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Компьютер -  враг, друг, помощник?</vt:lpstr>
      <vt:lpstr>Компьютер - враг</vt:lpstr>
      <vt:lpstr>Компьютер – друг и помощник</vt:lpstr>
      <vt:lpstr>Компьютер и здоровье</vt:lpstr>
      <vt:lpstr>Компьютерные игры</vt:lpstr>
      <vt:lpstr>Компьютер и учёба</vt:lpstr>
      <vt:lpstr>Компьютер и общение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 -  враг, друг, помощник?</dc:title>
  <dc:creator>Дом</dc:creator>
  <cp:lastModifiedBy>School39</cp:lastModifiedBy>
  <cp:revision>27</cp:revision>
  <dcterms:created xsi:type="dcterms:W3CDTF">2012-03-09T08:35:18Z</dcterms:created>
  <dcterms:modified xsi:type="dcterms:W3CDTF">2013-12-06T05:57:18Z</dcterms:modified>
</cp:coreProperties>
</file>