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esProps" Target="presProps.xml" /><Relationship Id="rId8" Type="http://schemas.openxmlformats.org/officeDocument/2006/relationships/tableStyles" Target="tableStyles.xml" /><Relationship Id="rId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 hidden="0"/>
          <p:cNvSpPr/>
          <p:nvPr isPhoto="0" userDrawn="0"/>
        </p:nvSpPr>
        <p:spPr bwMode="auto"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 hidden="0"/>
          <p:cNvSpPr/>
          <p:nvPr isPhoto="0" userDrawn="0"/>
        </p:nvSpPr>
        <p:spPr bwMode="auto"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Slide Number Placeholder 7" hidden="0"/>
          <p:cNvSpPr>
            <a:spLocks noGrp="1"/>
          </p:cNvSpPr>
          <p:nvPr isPhoto="0" userDrawn="0">
            <p:ph type="sldNum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9" name="Footer Placeholder 8" hidden="0"/>
          <p:cNvSpPr>
            <a:spLocks noGrp="1"/>
          </p:cNvSpPr>
          <p:nvPr isPhoto="0" userDrawn="0">
            <p:ph type="ftr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cap="all" spc="1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>
              <a:spcBef>
                <a:spcPts val="0"/>
              </a:spcBef>
              <a:buFont typeface="Arial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8" name="Title 7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 hidden="0"/>
          <p:cNvSpPr/>
          <p:nvPr isPhoto="0" userDrawn="0"/>
        </p:nvSpPr>
        <p:spPr bwMode="auto"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-1" y="0"/>
            <a:ext cx="9000877" cy="4846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0" y="5715000"/>
            <a:ext cx="8153399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8" name="Title 7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4953000"/>
            <a:ext cx="8153399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Rectangle 9" hidden="0"/>
          <p:cNvSpPr/>
          <p:nvPr isPhoto="0" userDrawn="0"/>
        </p:nvSpPr>
        <p:spPr bwMode="auto"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752599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 rot="16199999">
            <a:off x="8227377" y="5885496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/>
            </a:fld>
            <a:endParaRPr lang="ru-RU"/>
          </a:p>
        </p:txBody>
      </p:sp>
      <p:sp>
        <p:nvSpPr>
          <p:cNvPr id="7" name="Rectangle 6" hidden="0"/>
          <p:cNvSpPr/>
          <p:nvPr isPhoto="0" userDrawn="0"/>
        </p:nvSpPr>
        <p:spPr bwMode="auto"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 hidden="0"/>
          <p:cNvSpPr/>
          <p:nvPr isPhoto="0" userDrawn="0"/>
        </p:nvSpPr>
        <p:spPr bwMode="auto"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spcBef>
          <a:spcPts val="0"/>
        </a:spcBef>
        <a:buNone/>
        <a:defRPr sz="3600" cap="all" spc="-6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spcBef>
          <a:spcPts val="0"/>
        </a:spcBef>
        <a:spcAft>
          <a:spcPts val="600"/>
        </a:spcAft>
        <a:buFont typeface="Arial"/>
        <a:buNone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>
        <a:spcBef>
          <a:spcPts val="0"/>
        </a:spcBef>
        <a:buClr>
          <a:schemeClr val="tx2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Clr>
          <a:schemeClr val="tx2"/>
        </a:buClr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Clr>
          <a:schemeClr val="tx2"/>
        </a:buClr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Clr>
          <a:schemeClr val="tx2"/>
        </a:buClr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Clr>
          <a:schemeClr val="tx2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Clr>
          <a:schemeClr val="tx2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Clr>
          <a:schemeClr val="tx2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Clr>
          <a:schemeClr val="tx2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200"/>
              <a:t>Рэп как часть хип-хоп субкультуры. </a:t>
            </a:r>
            <a:r>
              <a:rPr lang="ru-RU" sz="3200"/>
              <a:t>Сравнение </a:t>
            </a:r>
            <a:r>
              <a:rPr lang="ru-RU" sz="3200"/>
              <a:t>рэпа в </a:t>
            </a:r>
            <a:r>
              <a:rPr lang="ru-RU" sz="3200"/>
              <a:t>америке</a:t>
            </a:r>
            <a:r>
              <a:rPr lang="ru-RU" sz="3200"/>
              <a:t> и </a:t>
            </a:r>
            <a:r>
              <a:rPr lang="ru-RU" sz="3200"/>
              <a:t>россии</a:t>
            </a:r>
            <a:r>
              <a:rPr lang="ru-RU" sz="3200"/>
              <a:t>.</a:t>
            </a:r>
            <a:endParaRPr lang="ru-RU" sz="3200"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57200" y="5013176"/>
            <a:ext cx="6858000" cy="1296144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Уч</a:t>
            </a:r>
            <a:r>
              <a:rPr lang="ru-RU"/>
              <a:t>еник 9 в класса</a:t>
            </a:r>
            <a:endParaRPr lang="ru-RU"/>
          </a:p>
          <a:p>
            <a:pPr>
              <a:defRPr/>
            </a:pPr>
            <a:r>
              <a:rPr lang="ru-RU"/>
              <a:t>Белкин Даниил Артёмович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История рэпа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83568" y="1700808"/>
            <a:ext cx="3240360" cy="864096"/>
          </a:xfrm>
        </p:spPr>
        <p:txBody>
          <a:bodyPr/>
          <a:lstStyle/>
          <a:p>
            <a:pPr>
              <a:defRPr/>
            </a:pPr>
            <a:r>
              <a:rPr lang="ru-RU"/>
              <a:t>Америка</a:t>
            </a:r>
            <a:endParaRPr lang="ru-RU"/>
          </a:p>
        </p:txBody>
      </p:sp>
      <p:pic>
        <p:nvPicPr>
          <p:cNvPr id="7" name="Объект 6" hidden="0"/>
          <p:cNvPicPr>
            <a:picLocks noChangeAspect="1" noGrp="1"/>
          </p:cNvPicPr>
          <p:nvPr isPhoto="0" userDrawn="0">
            <p:ph sz="half" idx="2" hasCustomPrompt="0"/>
          </p:nvPr>
        </p:nvPicPr>
        <p:blipFill>
          <a:blip r:embed="rId2"/>
          <a:stretch/>
        </p:blipFill>
        <p:spPr bwMode="auto">
          <a:xfrm>
            <a:off x="539552" y="3068960"/>
            <a:ext cx="3768914" cy="2812189"/>
          </a:xfrm>
          <a:prstGeom prst="rect">
            <a:avLst/>
          </a:prstGeom>
        </p:spPr>
      </p:pic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5093208" y="1700808"/>
            <a:ext cx="3291840" cy="792087"/>
          </a:xfrm>
        </p:spPr>
        <p:txBody>
          <a:bodyPr/>
          <a:lstStyle/>
          <a:p>
            <a:pPr>
              <a:defRPr/>
            </a:pPr>
            <a:r>
              <a:rPr lang="ru-RU"/>
              <a:t>ссср</a:t>
            </a:r>
            <a:endParaRPr lang="ru-RU"/>
          </a:p>
        </p:txBody>
      </p:sp>
      <p:pic>
        <p:nvPicPr>
          <p:cNvPr id="8" name="Объект 7" hidden="0"/>
          <p:cNvPicPr>
            <a:picLocks noChangeAspect="1" noGrp="1"/>
          </p:cNvPicPr>
          <p:nvPr isPhoto="0" userDrawn="0">
            <p:ph sz="quarter" idx="4" hasCustomPrompt="0"/>
          </p:nvPr>
        </p:nvPicPr>
        <p:blipFill>
          <a:blip r:embed="rId3"/>
          <a:stretch/>
        </p:blipFill>
        <p:spPr bwMode="auto">
          <a:xfrm>
            <a:off x="4499992" y="3068960"/>
            <a:ext cx="4185723" cy="2808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Мода рэперов</a:t>
            </a:r>
            <a:endParaRPr lang="ru-RU"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Объект 6" hidden="0"/>
          <p:cNvPicPr>
            <a:picLocks noChangeAspect="1" noGrp="1"/>
          </p:cNvPicPr>
          <p:nvPr isPhoto="0" userDrawn="0">
            <p:ph sz="half" idx="1" hasCustomPrompt="0"/>
          </p:nvPr>
        </p:nvPicPr>
        <p:blipFill>
          <a:blip r:embed="rId2"/>
          <a:stretch/>
        </p:blipFill>
        <p:spPr bwMode="auto">
          <a:xfrm>
            <a:off x="259079" y="1574800"/>
            <a:ext cx="8122921" cy="3528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Топ рэперов </a:t>
            </a:r>
            <a:r>
              <a:rPr lang="ru-RU"/>
              <a:t>америки</a:t>
            </a:r>
            <a:r>
              <a:rPr lang="ru-RU"/>
              <a:t> и </a:t>
            </a:r>
            <a:r>
              <a:rPr lang="ru-RU"/>
              <a:t>россии</a:t>
            </a:r>
            <a:r>
              <a:rPr lang="ru-RU"/>
              <a:t> </a:t>
            </a:r>
            <a:endParaRPr lang="ru-RU"/>
          </a:p>
        </p:txBody>
      </p:sp>
      <p:pic>
        <p:nvPicPr>
          <p:cNvPr id="4" name="Объект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395536" y="3867132"/>
            <a:ext cx="8286838" cy="2753660"/>
          </a:xfrm>
          <a:prstGeom prst="rect">
            <a:avLst/>
          </a:prstGeom>
        </p:spPr>
      </p:pic>
      <p:pic>
        <p:nvPicPr>
          <p:cNvPr id="10" name="Рисунок 9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229680" y="3867132"/>
            <a:ext cx="2781300" cy="1638300"/>
          </a:xfrm>
          <a:prstGeom prst="rect">
            <a:avLst/>
          </a:prstGeom>
        </p:spPr>
      </p:pic>
      <p:pic>
        <p:nvPicPr>
          <p:cNvPr id="1426911494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3379619" y="3157630"/>
            <a:ext cx="2318671" cy="1712396"/>
          </a:xfrm>
          <a:prstGeom prst="rect">
            <a:avLst/>
          </a:prstGeom>
        </p:spPr>
      </p:pic>
      <p:pic>
        <p:nvPicPr>
          <p:cNvPr id="1874359656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6156176" y="3867132"/>
            <a:ext cx="2458424" cy="1607809"/>
          </a:xfrm>
          <a:prstGeom prst="rect">
            <a:avLst/>
          </a:prstGeom>
        </p:spPr>
      </p:pic>
      <p:pic>
        <p:nvPicPr>
          <p:cNvPr id="1488144324" name="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 flipH="0" flipV="0">
            <a:off x="3683745" y="1524318"/>
            <a:ext cx="1710419" cy="1710419"/>
          </a:xfrm>
          <a:prstGeom prst="rect">
            <a:avLst/>
          </a:prstGeom>
        </p:spPr>
      </p:pic>
      <p:sp>
        <p:nvSpPr>
          <p:cNvPr id="1495710851" name="" hidden="0"/>
          <p:cNvSpPr/>
          <p:nvPr isPhoto="0" userDrawn="0"/>
        </p:nvSpPr>
        <p:spPr bwMode="auto">
          <a:xfrm>
            <a:off x="3888234" y="5835220"/>
            <a:ext cx="25498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713467825" name="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 flipH="0" flipV="0">
            <a:off x="1153605" y="1709829"/>
            <a:ext cx="1857375" cy="1857375"/>
          </a:xfrm>
          <a:prstGeom prst="rect">
            <a:avLst/>
          </a:prstGeom>
        </p:spPr>
      </p:pic>
      <p:pic>
        <p:nvPicPr>
          <p:cNvPr id="1918667418" name="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 flipH="0" flipV="0">
            <a:off x="6038850" y="1524318"/>
            <a:ext cx="2019299" cy="2019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Arial"/>
        <a:cs typeface="Arial"/>
      </a:majorFont>
      <a:minorFont>
        <a:latin typeface="Arial"/>
        <a:ea typeface="Arial"/>
        <a:cs typeface="Arial"/>
      </a:minorFont>
    </a:fontScheme>
    <a:fmtScheme name="Главная">
      <a:fillStyleLst>
        <a:solidFill>
          <a:schemeClr val="phClr"/>
        </a:solidFill>
        <a:gradFill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algn="tl" flip="none" sx="100000" sy="100000" tx="0" ty="0"/>
        </a:blipFill>
        <a:gradFill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0</Words>
  <Application>R7-Office/7.0.1.62</Application>
  <DocSecurity>0</DocSecurity>
  <PresentationFormat>Экран (4:3)</PresentationFormat>
  <Paragraphs>0</Paragraphs>
  <Slides>4</Slides>
  <Notes>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 1</vt:lpstr>
      <vt:lpstr>Slide 1</vt:lpstr>
      <vt:lpstr>Slide 2</vt:lpstr>
      <vt:lpstr>Slide 3</vt:lpstr>
      <vt:lpstr>Slide 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Рэп как часть хип-хоп субкультуры. Сравнеие рэпа в америке и россии.</dc:title>
  <dc:subject/>
  <dc:creator>User</dc:creator>
  <cp:keywords/>
  <dc:description/>
  <dc:identifier/>
  <dc:language/>
  <cp:lastModifiedBy>Даня Белкин</cp:lastModifiedBy>
  <cp:revision>11</cp:revision>
  <dcterms:created xsi:type="dcterms:W3CDTF">2018-02-15T22:07:56Z</dcterms:created>
  <dcterms:modified xsi:type="dcterms:W3CDTF">2022-04-12T20:12:02Z</dcterms:modified>
  <cp:category/>
  <cp:contentStatus/>
  <cp:version/>
</cp:coreProperties>
</file>