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62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88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11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13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59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99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0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28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4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69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73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303B-B99D-4879-86C9-4DF446795CD1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C879-14C5-4755-A2E9-8C7BCAE0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92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2-tub-ru.yandex.net/i?id=a81344baf30851ac8a1cdadb90d833a1-08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972" y="1507525"/>
            <a:ext cx="4650346" cy="352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22573" y="5593492"/>
            <a:ext cx="1359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Plump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026876" y="5511114"/>
            <a:ext cx="1795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1230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SportSovety.ru - как накачать мышцы, заниматься спортом, спо…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399" y="2082413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37686" y="6433751"/>
            <a:ext cx="1482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tall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675870" y="6549081"/>
            <a:ext cx="103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7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im3-tub-ru.yandex.net/i?id=7074d4e2755d50f8a278fe13638dc50d-48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931" y="1631092"/>
            <a:ext cx="5807674" cy="4464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53449" y="6219568"/>
            <a:ext cx="2117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Dark/brown hair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163697" y="6153665"/>
            <a:ext cx="3006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Fair hair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815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im2-tub-ru.yandex.net/i?id=112a7b4a3ec25f9cfdd9fa5108dda871-143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838" y="2248931"/>
            <a:ext cx="5478162" cy="467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45276" y="3781168"/>
            <a:ext cx="160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Long hair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885405" y="4234249"/>
            <a:ext cx="1468395" cy="378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 hair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56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im0-tub-ru.yandex.net/i?id=1df9b48305b1bb36c8cc19b5cc6ae593-133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7" y="2183027"/>
            <a:ext cx="3341602" cy="27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m1-tub-ru.yandex.net/i?id=2a51f43376465c204df9b5861ff56cd2-106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114" y="2183027"/>
            <a:ext cx="3527424" cy="267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35892" y="5544065"/>
            <a:ext cx="2240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Small nose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881816" y="5684108"/>
            <a:ext cx="1861752" cy="370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Big nose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1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im1-tub-ru.yandex.net/i?id=bc1e3b3685c83db4bf00d95dc647a2c2-133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7" y="1787611"/>
            <a:ext cx="4527336" cy="292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0-tub-ru.yandex.net/i?id=9dc73f9aa8d4d391d675cf0dd8a64c25-93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822" y="2413686"/>
            <a:ext cx="2877666" cy="230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58314" y="5247503"/>
            <a:ext cx="2125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Small mouth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656173" y="5395784"/>
            <a:ext cx="3822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Big mouth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938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im0-tub-ru.yandex.net/i?id=de74fe7ea31545e12b2467426b346abe-62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412" y="2166552"/>
            <a:ext cx="3427326" cy="286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14335" y="5626443"/>
            <a:ext cx="2685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moustache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3989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Office PowerPoint</Application>
  <PresentationFormat>Широкоэкранный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Грачев</dc:creator>
  <cp:lastModifiedBy>Алексей Грачев</cp:lastModifiedBy>
  <cp:revision>3</cp:revision>
  <dcterms:created xsi:type="dcterms:W3CDTF">2014-12-15T19:39:11Z</dcterms:created>
  <dcterms:modified xsi:type="dcterms:W3CDTF">2014-12-15T19:49:28Z</dcterms:modified>
</cp:coreProperties>
</file>