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303B-B99D-4879-86C9-4DF446795CD1}" type="datetimeFigureOut">
              <a:rPr lang="ru-RU" smtClean="0"/>
              <a:t>15.12.2014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2C879-14C5-4755-A2E9-8C7BCAE059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56258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303B-B99D-4879-86C9-4DF446795CD1}" type="datetimeFigureOut">
              <a:rPr lang="ru-RU" smtClean="0"/>
              <a:t>15.12.2014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2C879-14C5-4755-A2E9-8C7BCAE059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18806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303B-B99D-4879-86C9-4DF446795CD1}" type="datetimeFigureOut">
              <a:rPr lang="ru-RU" smtClean="0"/>
              <a:t>15.12.2014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2C879-14C5-4755-A2E9-8C7BCAE059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81176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303B-B99D-4879-86C9-4DF446795CD1}" type="datetimeFigureOut">
              <a:rPr lang="ru-RU" smtClean="0"/>
              <a:t>15.12.2014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2C879-14C5-4755-A2E9-8C7BCAE059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6133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303B-B99D-4879-86C9-4DF446795CD1}" type="datetimeFigureOut">
              <a:rPr lang="ru-RU" smtClean="0"/>
              <a:t>15.12.2014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2C879-14C5-4755-A2E9-8C7BCAE059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3593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303B-B99D-4879-86C9-4DF446795CD1}" type="datetimeFigureOut">
              <a:rPr lang="ru-RU" smtClean="0"/>
              <a:t>15.12.2014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2C879-14C5-4755-A2E9-8C7BCAE059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29942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303B-B99D-4879-86C9-4DF446795CD1}" type="datetimeFigureOut">
              <a:rPr lang="ru-RU" smtClean="0"/>
              <a:t>15.12.2014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2C879-14C5-4755-A2E9-8C7BCAE059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7063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303B-B99D-4879-86C9-4DF446795CD1}" type="datetimeFigureOut">
              <a:rPr lang="ru-RU" smtClean="0"/>
              <a:t>15.12.2014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2C879-14C5-4755-A2E9-8C7BCAE059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92800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303B-B99D-4879-86C9-4DF446795CD1}" type="datetimeFigureOut">
              <a:rPr lang="ru-RU" smtClean="0"/>
              <a:t>15.12.2014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2C879-14C5-4755-A2E9-8C7BCAE059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13415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303B-B99D-4879-86C9-4DF446795CD1}" type="datetimeFigureOut">
              <a:rPr lang="ru-RU" smtClean="0"/>
              <a:t>15.12.2014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2C879-14C5-4755-A2E9-8C7BCAE059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86970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303B-B99D-4879-86C9-4DF446795CD1}" type="datetimeFigureOut">
              <a:rPr lang="ru-RU" smtClean="0"/>
              <a:t>15.12.2014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2C879-14C5-4755-A2E9-8C7BCAE059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57384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82303B-B99D-4879-86C9-4DF446795CD1}" type="datetimeFigureOut">
              <a:rPr lang="ru-RU" smtClean="0"/>
              <a:t>15.12.2014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92C879-14C5-4755-A2E9-8C7BCAE059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69236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im2-tub-ru.yandex.net/i?id=a81344baf30851ac8a1cdadb90d833a1-08-144&amp;n=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2972" y="1507525"/>
            <a:ext cx="4650346" cy="3529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4522573" y="5593492"/>
            <a:ext cx="13592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Plump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7026876" y="5511114"/>
            <a:ext cx="17958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thin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512309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SportSovety.ru - как накачать мышцы, заниматься спортом, спо…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7399" y="2082413"/>
            <a:ext cx="5801784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937686" y="6433751"/>
            <a:ext cx="14828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tall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5675870" y="6549081"/>
            <a:ext cx="10379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short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57723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http://im3-tub-ru.yandex.net/i?id=7074d4e2755d50f8a278fe13638dc50d-48-144&amp;n=21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2931" y="1631092"/>
            <a:ext cx="5807674" cy="44649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453449" y="6219568"/>
            <a:ext cx="21171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Dark/brown hair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8163697" y="6153665"/>
            <a:ext cx="30068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Fair hair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438159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http://im2-tub-ru.yandex.net/i?id=112a7b4a3ec25f9cfdd9fa5108dda871-143-144&amp;n=21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5838" y="2248931"/>
            <a:ext cx="5478162" cy="46790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845276" y="3781168"/>
            <a:ext cx="16063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Long hair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9885405" y="4234249"/>
            <a:ext cx="1468395" cy="3789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Short hair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945611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 descr="http://im0-tub-ru.yandex.net/i?id=1df9b48305b1bb36c8cc19b5cc6ae593-133-144&amp;n=21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9187" y="2183027"/>
            <a:ext cx="3341602" cy="2759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http://im1-tub-ru.yandex.net/i?id=2a51f43376465c204df9b5861ff56cd2-106-144&amp;n=2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9114" y="2183027"/>
            <a:ext cx="3527424" cy="26788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935892" y="5544065"/>
            <a:ext cx="22406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Small nose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5881816" y="5684108"/>
            <a:ext cx="1861752" cy="3707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Big nose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32152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 descr="http://im1-tub-ru.yandex.net/i?id=bc1e3b3685c83db4bf00d95dc647a2c2-133-144&amp;n=21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2037" y="1787611"/>
            <a:ext cx="4527336" cy="29280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http://im0-tub-ru.yandex.net/i?id=9dc73f9aa8d4d391d675cf0dd8a64c25-93-144&amp;n=2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6822" y="2413686"/>
            <a:ext cx="2877666" cy="23019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158314" y="5247503"/>
            <a:ext cx="21253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Small mouth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6656173" y="5395784"/>
            <a:ext cx="38223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Big mouth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019383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170" name="Picture 2" descr="http://im0-tub-ru.yandex.net/i?id=de74fe7ea31545e12b2467426b346abe-62-144&amp;n=21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6412" y="2166552"/>
            <a:ext cx="3427326" cy="28621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514335" y="5626443"/>
            <a:ext cx="26855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moustache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939896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21</Words>
  <Application>Microsoft Office PowerPoint</Application>
  <PresentationFormat>Широкоэкранный</PresentationFormat>
  <Paragraphs>13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Алексей Грачев</dc:creator>
  <cp:lastModifiedBy>Алексей Грачев</cp:lastModifiedBy>
  <cp:revision>3</cp:revision>
  <dcterms:created xsi:type="dcterms:W3CDTF">2014-12-15T19:39:11Z</dcterms:created>
  <dcterms:modified xsi:type="dcterms:W3CDTF">2014-12-15T19:49:28Z</dcterms:modified>
</cp:coreProperties>
</file>