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3" r:id="rId6"/>
    <p:sldId id="264" r:id="rId7"/>
    <p:sldId id="267" r:id="rId8"/>
    <p:sldId id="265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E51603-6A9B-48CB-BA25-1DF040B8DAA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59FC13-F408-4DD2-AFD9-C86E3CAC9E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357322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2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«Средняя школа № 102 с углубленным изучением отдельных предметов»</a:t>
            </a:r>
            <a:br>
              <a:rPr lang="ru-RU" sz="2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(«МАОУ СШ № 102»)</a:t>
            </a:r>
            <a:endParaRPr lang="ru-RU" sz="20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643314"/>
            <a:ext cx="7854696" cy="20002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Обучающийся: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 Полина Юрьевна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Оксана Александровна,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учитель географии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35743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Индивидуальный проект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«Тайны бермудского треугольника»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Нижний Новгород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lentachel.ru/netcat_files/Image/foto/2020/01/31/bermudskiy_treugol_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414340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972452" cy="496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Елецкая Е.А. «Тайны бермудского треугольника», Феникс, 2008, стр. 220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Кондрашов А.П.,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Стреналюк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Ю.В. «Новейший справочник необходимых знаний», РИПОЛ Классик. 2003, стр. 768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Оробец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Л. «Интересная газета. Невероятное», Т70; 16 2008г.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Шторм М. «Во власти бермудского треугольника», Книжный клуб «Клуб Семейного Досуга», 2018, стр.240 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http://nlo-mir.ru/bermudy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http://www.kosch.narod.ru/thunder/bermuda.htm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 Фильм: «Тайны морей и океанов. Бермудский треугольник»</a:t>
            </a:r>
          </a:p>
          <a:p>
            <a:pPr>
              <a:buNone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Мировой океан скрывает в себе множество тайн, и первая среди них – загадка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бермудского треугольника, где за обозримое время бесследно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исчезло немало кораблей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самолетов. Относительно таинственного района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западной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Атлантике уже около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ходят легенды 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космических пришельцах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чудовищах, необычных газах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испарениях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поднимающихся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недр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земли, о неизвестных феноменах прыжках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пространство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время, черных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дырах, а также о секретных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экспериментах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американских военных. Их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обвиняют  в потере людей и техники. Подобные теории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ыдерживают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серьезной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критики. Но до сих пор никто не смог дать вразумительного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объяснения таинственным явлениям в заколдованном треугольнике.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Исходя из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вышеизложенного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определить актуальность темы. 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избранной мной темы заключается в неразгаданной загадке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явлений происходящих в Бермудском треугольнике связанных с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исчезновением людей, самолётов и кораблей.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недостаток проверенной информации о Бермудском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треугольнике.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изучить географическое положение,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Бермудского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треугольника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раскрыть тайны Бермудского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треугольника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изучив различные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существования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аномалий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этом месте.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изучить литературу и интернет-ресурсы по данному вопросу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определить географическое положение Бермудского треугольника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изучить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рельеф, климат, течения и происшествия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Бермудского  треугольника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провести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исследование по данным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гипотезам, раскрывающим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тайну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Бермудского треугольника по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анализу источников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52"/>
            <a:ext cx="4040188" cy="1285884"/>
          </a:xfrm>
        </p:spPr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86380" y="1"/>
            <a:ext cx="3400420" cy="1571611"/>
          </a:xfrm>
        </p:spPr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Рельеф дна </a:t>
            </a:r>
            <a:endParaRPr lang="ru-RU" b="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5860"/>
            <a:ext cx="4040188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Бермудский треугольник-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район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Атлантического океана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ограниченный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оображаемой линией, соединяющей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Бермудские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острова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южную оконечность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п-ова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Флорида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о.Пуэрто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Рико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Бермудского треугольника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Составляет более 1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кв. км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14942" y="1214422"/>
            <a:ext cx="3471858" cy="51458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Дно в районе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Бермудского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треугольника весьма неоднородно.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шельф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мелководными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банками, и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материковый склон,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краевые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серединные плато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лубоководные желоба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Кроме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того,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подводные горы.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s1.tchkcdn.com/g-R1IIkOk1P6acFWz7yCW_Hw/17/169739/660x495/f/0/yonaguni_ruins_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3429024" cy="2643174"/>
          </a:xfrm>
          <a:prstGeom prst="rect">
            <a:avLst/>
          </a:prstGeom>
          <a:noFill/>
        </p:spPr>
      </p:pic>
      <p:pic>
        <p:nvPicPr>
          <p:cNvPr id="2056" name="Picture 8" descr="https://avatars.mds.yandex.net/get-zen_doc/1901671/pub_5cc92c38178ebe00b3e6f62d_5cc930966f616900b21266dc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85765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еньшая часть треугольника относится к тропическим морям, большая – к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субтропическим. Тропические моря - более теплые. Температура воды на поверхности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колеблется от 22 до 260С. Соленость вод лишь немного превышает средние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показатели, то есть равна приблизительно36-37 промилле.  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Бермудскому треугольнику относятся и атмосферные явления, происходящие над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территорией.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Большая часть треугольника лежит в области пассатных ветров,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дующих постоянно.  Пассаты дуют приблизительно на высоте до 3 км, а на больших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высотах в противоположном направлении дуют антипассаты. Бермудский треугольник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один из крупнейших в мире районов действия циклонов. Огромные воздушные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вихри двигаются со скоростью 30 – 50 км/ч в сторону Флориды, Кубы, Багамских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островов и дальше на север. </a:t>
            </a:r>
            <a:endParaRPr lang="ru-RU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Течения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пределах Бермудского треугольника находится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ядро циркуляции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водных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Атлантического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океана.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Основное течение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- Гольфстрим. Общая длина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течений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10000 км.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Гольфстрим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переносит около 100 млн. т. теплой воды в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секунду. Ширина</a:t>
            </a:r>
          </a:p>
          <a:p>
            <a:pPr>
              <a:buNone/>
            </a:pP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Флоридского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течения в том месте, где оно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покидает Мексиканский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залив,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составляет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15-18 км, а дальше к северу,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уже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господствует Гольфстрим, ширина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течения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достигает 200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км. Его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скорость достигает до 250 см/с, иногда даже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Течение Гольфстрим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весьма значительно замедлить либо,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наоборот, ускорить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судна. Кроме Гольфстрима, здесь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великое множество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мелких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течений,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возникают под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влиянием приливов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отливов. Они могут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привести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образованию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вихрей. </a:t>
            </a:r>
            <a:endParaRPr lang="ru-RU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zen_doc/22526/pub_5ac813802f578cb21a413380_5ac81b44256d5c1d844b19b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429132"/>
            <a:ext cx="542928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Происшествия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64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Сторонники теории упоминают об исчезновении примерно 100 крупных морских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воздушных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судов за последние сто лет. Кроме исчезновений, сообщается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Исправных судах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брошенных экипажем, и о других необычных явлениях, таких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Мгновенные перемещения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пространстве, аномалии со временем и т. п.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известным случаем, упоминаемым в связи с Бермудским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треугольником,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исчезновение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звена из пяти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бомбардировщиков-торпедоносцев типа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Эвенджер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самолёты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декабря  1945 года взлетели с базы военно-морских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США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Форт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Лодердейле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назад не вернулись. Их обломки не были найдены.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Берлицу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эскадрилья, состоявшая из 14 опытных пилотов, по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таинственным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причинам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исчезла во время обычного полёта в ясную погоду над спокойным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морем.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Сообщается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также, что в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радиопереговорах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базой пилоты будто бы говорили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необъяснимых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отказах навигационного оборудования и о необычных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визуальных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ффектах —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«мы не можем определить направление, а океан выглядит не так,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обычно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опускаемся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белые воды». После исчезновения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Эвенджеров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поиски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отправлены другие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самолёты и один из них — гидросамолёт «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Мартин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Маринер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— тоже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бесследно исчез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гипотезы, объясняющие феномен Бермудского треугольника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Выбросы метана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Блуждающие волны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Инфразвук «Голос моря»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Сейсмоактивность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Солнечная активность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Гиро-гравитационные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эффекты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Временной провал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пещеры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Цунами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оползневые волны, торнадо, «ЗЧВ»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48958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данного исследования, используя литературу и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изучила географическое положение Бермудского треугольника, его рельеф,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климат, течения и происшествия в этом районе, а также гипотезы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объясняющие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существование аномалий в Бермудском треугольнике.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полученной мной информации могу сделать вывод, что ни одна из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существующих теорий не может удовлетворительно объяснить все или хотя бы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большинство исчезновений.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Фантастические гипотезы аномалий Бермудского треугольника весьма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разнообразны: это и вмешательство пришельцев из других миров или древних атлантов, и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«дыры» во времени и пространстве, и пути в другое измерение, и восставшие из глубин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морские чудовища, и секретные испытания новейшего оружия, и лежащая на дне древняя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комета…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Однако, если эти теории и объясняют в той или иной степени вероятность исчезновения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кораблей и самолетов в Бермудском треугольнике, то окончательный ответ, объясняющий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тайны этого загадочного места дать нельзя. </a:t>
            </a:r>
            <a:endParaRPr lang="ru-RU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1004</Words>
  <Application>Microsoft Office PowerPoint</Application>
  <PresentationFormat>Экран (4:3)</PresentationFormat>
  <Paragraphs>133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Муниципальное автономное общеобразовательное учреждение «Средняя школа № 102 с углубленным изучением отдельных предметов» («МАОУ СШ № 102»)</vt:lpstr>
      <vt:lpstr>Актуальность темы</vt:lpstr>
      <vt:lpstr>Слайд 3</vt:lpstr>
      <vt:lpstr>Слайд 4</vt:lpstr>
      <vt:lpstr>Климат</vt:lpstr>
      <vt:lpstr>Течения</vt:lpstr>
      <vt:lpstr>Происшествия</vt:lpstr>
      <vt:lpstr>Основные гипотезы, объясняющие феномен Бермудского треугольника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«Средняя школа № 102 с углубленным изучением отдельных предметов» («МАОУ СШ № 102»)</dc:title>
  <dc:creator>Пользователь Windows</dc:creator>
  <cp:lastModifiedBy>Пользователь Windows</cp:lastModifiedBy>
  <cp:revision>10</cp:revision>
  <dcterms:created xsi:type="dcterms:W3CDTF">2021-04-05T11:42:52Z</dcterms:created>
  <dcterms:modified xsi:type="dcterms:W3CDTF">2021-04-13T03:57:51Z</dcterms:modified>
</cp:coreProperties>
</file>